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der Academy" initials="CA" lastIdx="1" clrIdx="0">
    <p:extLst>
      <p:ext uri="{19B8F6BF-5375-455C-9EA6-DF929625EA0E}">
        <p15:presenceInfo xmlns:p15="http://schemas.microsoft.com/office/powerpoint/2012/main" userId="1dfeecbfb2c11c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56"/>
    <p:restoredTop sz="95952"/>
  </p:normalViewPr>
  <p:slideViewPr>
    <p:cSldViewPr snapToGrid="0" snapToObjects="1">
      <p:cViewPr>
        <p:scale>
          <a:sx n="75" d="100"/>
          <a:sy n="75" d="100"/>
        </p:scale>
        <p:origin x="68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0D70-6EDE-B842-85A6-7E4900B45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Portfolio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5847-165E-4D47-8D7F-24BC85EBE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making, walk-through and it’s features…</a:t>
            </a:r>
          </a:p>
        </p:txBody>
      </p:sp>
    </p:spTree>
    <p:extLst>
      <p:ext uri="{BB962C8B-B14F-4D97-AF65-F5344CB8AC3E}">
        <p14:creationId xmlns:p14="http://schemas.microsoft.com/office/powerpoint/2010/main" val="299371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5E99B-6793-6344-9542-7B080CE3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Project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5C6857-74AF-4267-843E-829A1FAAE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HTML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Header/Footer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div/h2/img/p/a/</a:t>
            </a:r>
            <a:r>
              <a:rPr lang="en-US" sz="1400" dirty="0" err="1">
                <a:solidFill>
                  <a:srgbClr val="FFFFFF"/>
                </a:solidFill>
              </a:rPr>
              <a:t>ul&amp;li</a:t>
            </a: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Flex</a:t>
            </a:r>
          </a:p>
          <a:p>
            <a:pPr lvl="1"/>
            <a:r>
              <a:rPr lang="en-US" sz="1400" dirty="0" err="1">
                <a:solidFill>
                  <a:srgbClr val="FFFFFF"/>
                </a:solidFill>
              </a:rPr>
              <a:t>Filter:Blur</a:t>
            </a:r>
            <a:endParaRPr lang="en-US" sz="1400" dirty="0">
              <a:solidFill>
                <a:srgbClr val="FFFFFF"/>
              </a:solidFill>
            </a:endParaRPr>
          </a:p>
          <a:p>
            <a:pPr lvl="1"/>
            <a:r>
              <a:rPr lang="en-US" sz="1400" dirty="0" err="1">
                <a:solidFill>
                  <a:srgbClr val="FFFFFF"/>
                </a:solidFill>
              </a:rPr>
              <a:t>Transform:ScaleY</a:t>
            </a:r>
            <a:endParaRPr lang="en-US" sz="1400" dirty="0">
              <a:solidFill>
                <a:srgbClr val="FFFFFF"/>
              </a:solidFill>
            </a:endParaRP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Media Query</a:t>
            </a:r>
          </a:p>
        </p:txBody>
      </p:sp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85FE-3BC2-BA43-9EF6-D6DC2001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673569"/>
            <a:ext cx="6267743" cy="321221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8E5BAF-C850-7D42-A27A-EDBF8F53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772" y="1203308"/>
            <a:ext cx="7183460" cy="415273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584F0C-391E-774A-8A92-275B4684CF9A}"/>
              </a:ext>
            </a:extLst>
          </p:cNvPr>
          <p:cNvSpPr txBox="1"/>
          <p:nvPr/>
        </p:nvSpPr>
        <p:spPr>
          <a:xfrm>
            <a:off x="6882260" y="1096488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9527E-1D51-1445-9B0C-5EA88C07C054}"/>
              </a:ext>
            </a:extLst>
          </p:cNvPr>
          <p:cNvSpPr txBox="1"/>
          <p:nvPr/>
        </p:nvSpPr>
        <p:spPr>
          <a:xfrm>
            <a:off x="9339943" y="1401297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UL/LI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A2D028-474B-684D-9686-10CDFAA89EE9}"/>
              </a:ext>
            </a:extLst>
          </p:cNvPr>
          <p:cNvSpPr txBox="1"/>
          <p:nvPr/>
        </p:nvSpPr>
        <p:spPr>
          <a:xfrm>
            <a:off x="8102599" y="1888067"/>
            <a:ext cx="80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B3FC-BF00-9A49-A41A-32D76C009690}"/>
              </a:ext>
            </a:extLst>
          </p:cNvPr>
          <p:cNvSpPr txBox="1"/>
          <p:nvPr/>
        </p:nvSpPr>
        <p:spPr>
          <a:xfrm>
            <a:off x="8013229" y="2303565"/>
            <a:ext cx="80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C4842-0ED5-CD49-A071-73C53CAD7EB3}"/>
              </a:ext>
            </a:extLst>
          </p:cNvPr>
          <p:cNvSpPr txBox="1"/>
          <p:nvPr/>
        </p:nvSpPr>
        <p:spPr>
          <a:xfrm>
            <a:off x="7426187" y="2407228"/>
            <a:ext cx="80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1C634-36B4-0448-BB42-DD9EA83FF4B1}"/>
              </a:ext>
            </a:extLst>
          </p:cNvPr>
          <p:cNvSpPr txBox="1"/>
          <p:nvPr/>
        </p:nvSpPr>
        <p:spPr>
          <a:xfrm>
            <a:off x="8661109" y="2409291"/>
            <a:ext cx="80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CE40B-2A1B-3040-9D2D-21F845725223}"/>
              </a:ext>
            </a:extLst>
          </p:cNvPr>
          <p:cNvSpPr txBox="1"/>
          <p:nvPr/>
        </p:nvSpPr>
        <p:spPr>
          <a:xfrm>
            <a:off x="7426187" y="2658928"/>
            <a:ext cx="80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1C665-67EE-5C49-8610-5B8811CDA192}"/>
              </a:ext>
            </a:extLst>
          </p:cNvPr>
          <p:cNvSpPr txBox="1"/>
          <p:nvPr/>
        </p:nvSpPr>
        <p:spPr>
          <a:xfrm>
            <a:off x="8661108" y="2678275"/>
            <a:ext cx="80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387980-CDE9-AB4A-AF74-C188EBB427ED}"/>
              </a:ext>
            </a:extLst>
          </p:cNvPr>
          <p:cNvSpPr txBox="1"/>
          <p:nvPr/>
        </p:nvSpPr>
        <p:spPr>
          <a:xfrm>
            <a:off x="10116940" y="2797427"/>
            <a:ext cx="49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2C5BBD-D821-1047-AB90-F215148BF646}"/>
              </a:ext>
            </a:extLst>
          </p:cNvPr>
          <p:cNvSpPr txBox="1"/>
          <p:nvPr/>
        </p:nvSpPr>
        <p:spPr>
          <a:xfrm>
            <a:off x="10116939" y="3166759"/>
            <a:ext cx="67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93D4C-A8F4-3C41-A600-D3CBE6256861}"/>
              </a:ext>
            </a:extLst>
          </p:cNvPr>
          <p:cNvSpPr txBox="1"/>
          <p:nvPr/>
        </p:nvSpPr>
        <p:spPr>
          <a:xfrm>
            <a:off x="10116940" y="3473560"/>
            <a:ext cx="49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9A861-813F-964B-87F4-A69B9798B87F}"/>
              </a:ext>
            </a:extLst>
          </p:cNvPr>
          <p:cNvSpPr txBox="1"/>
          <p:nvPr/>
        </p:nvSpPr>
        <p:spPr>
          <a:xfrm>
            <a:off x="10116940" y="3745331"/>
            <a:ext cx="49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979AEC-C486-A14B-9785-2556514572D7}"/>
              </a:ext>
            </a:extLst>
          </p:cNvPr>
          <p:cNvCxnSpPr>
            <a:endCxn id="20" idx="1"/>
          </p:cNvCxnSpPr>
          <p:nvPr/>
        </p:nvCxnSpPr>
        <p:spPr>
          <a:xfrm>
            <a:off x="9339943" y="2982093"/>
            <a:ext cx="77699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767CB6-4184-F14D-8289-B50344986DBC}"/>
              </a:ext>
            </a:extLst>
          </p:cNvPr>
          <p:cNvCxnSpPr>
            <a:endCxn id="21" idx="1"/>
          </p:cNvCxnSpPr>
          <p:nvPr/>
        </p:nvCxnSpPr>
        <p:spPr>
          <a:xfrm>
            <a:off x="9339943" y="3351425"/>
            <a:ext cx="7769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904312-8373-EF43-A642-F466C4A6D659}"/>
              </a:ext>
            </a:extLst>
          </p:cNvPr>
          <p:cNvCxnSpPr>
            <a:endCxn id="22" idx="1"/>
          </p:cNvCxnSpPr>
          <p:nvPr/>
        </p:nvCxnSpPr>
        <p:spPr>
          <a:xfrm>
            <a:off x="9339943" y="3658226"/>
            <a:ext cx="77699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F3BF57-6FB8-D344-BB72-293BA337CEA3}"/>
              </a:ext>
            </a:extLst>
          </p:cNvPr>
          <p:cNvCxnSpPr>
            <a:endCxn id="23" idx="1"/>
          </p:cNvCxnSpPr>
          <p:nvPr/>
        </p:nvCxnSpPr>
        <p:spPr>
          <a:xfrm>
            <a:off x="9245600" y="3929997"/>
            <a:ext cx="87134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70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B8D78-1AD0-244C-9654-E07D8569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Blog Page</a:t>
            </a:r>
          </a:p>
        </p:txBody>
      </p:sp>
      <p:pic>
        <p:nvPicPr>
          <p:cNvPr id="5" name="Content Placeholder 4" descr="A picture containing screenshot, monitor, green, screen&#10;&#10;Description automatically generated">
            <a:extLst>
              <a:ext uri="{FF2B5EF4-FFF2-40B4-BE49-F238E27FC236}">
                <a16:creationId xmlns:a16="http://schemas.microsoft.com/office/drawing/2014/main" id="{7D7F5160-254B-BC46-99D7-2C569D7E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7" y="1251688"/>
            <a:ext cx="7324635" cy="41821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3FB3EB6-47E8-4E3B-A699-50DC09742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HTML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Header/Footer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div/img/ul &amp; li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Flex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Grid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Transform: rotate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Transform:translate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Transform:scale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4EBAE-E189-3F4E-84A5-035DE10389E3}"/>
              </a:ext>
            </a:extLst>
          </p:cNvPr>
          <p:cNvSpPr txBox="1"/>
          <p:nvPr/>
        </p:nvSpPr>
        <p:spPr>
          <a:xfrm>
            <a:off x="2667000" y="1123545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2B107-4520-244D-A71F-62F20AD71074}"/>
              </a:ext>
            </a:extLst>
          </p:cNvPr>
          <p:cNvSpPr txBox="1"/>
          <p:nvPr/>
        </p:nvSpPr>
        <p:spPr>
          <a:xfrm>
            <a:off x="4609347" y="1451335"/>
            <a:ext cx="1500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UL/LI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00FCB-96E1-054E-9D9F-1085B2706AA6}"/>
              </a:ext>
            </a:extLst>
          </p:cNvPr>
          <p:cNvSpPr txBox="1"/>
          <p:nvPr/>
        </p:nvSpPr>
        <p:spPr>
          <a:xfrm>
            <a:off x="2922104" y="2616422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BD942-F69D-9648-9657-F4492ECC81CC}"/>
              </a:ext>
            </a:extLst>
          </p:cNvPr>
          <p:cNvSpPr txBox="1"/>
          <p:nvPr/>
        </p:nvSpPr>
        <p:spPr>
          <a:xfrm>
            <a:off x="904460" y="2616421"/>
            <a:ext cx="2704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4454-710D-944A-A349-E4F1C4580DE4}"/>
              </a:ext>
            </a:extLst>
          </p:cNvPr>
          <p:cNvSpPr txBox="1"/>
          <p:nvPr/>
        </p:nvSpPr>
        <p:spPr>
          <a:xfrm>
            <a:off x="4939748" y="2621501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D245B-6CC7-6A4A-974D-FADCC7AA8B33}"/>
              </a:ext>
            </a:extLst>
          </p:cNvPr>
          <p:cNvSpPr txBox="1"/>
          <p:nvPr/>
        </p:nvSpPr>
        <p:spPr>
          <a:xfrm>
            <a:off x="904460" y="4047742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71BB6A-B94D-6444-81AC-CBAB50A87A37}"/>
              </a:ext>
            </a:extLst>
          </p:cNvPr>
          <p:cNvSpPr txBox="1"/>
          <p:nvPr/>
        </p:nvSpPr>
        <p:spPr>
          <a:xfrm>
            <a:off x="2922104" y="4010329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0DAB04-A8B9-5A4F-818E-3C16CE76AC72}"/>
              </a:ext>
            </a:extLst>
          </p:cNvPr>
          <p:cNvSpPr txBox="1"/>
          <p:nvPr/>
        </p:nvSpPr>
        <p:spPr>
          <a:xfrm>
            <a:off x="4855367" y="4010328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5AC35-3964-1B49-BE0E-7BE0FFD0CD7E}"/>
              </a:ext>
            </a:extLst>
          </p:cNvPr>
          <p:cNvSpPr txBox="1"/>
          <p:nvPr/>
        </p:nvSpPr>
        <p:spPr>
          <a:xfrm>
            <a:off x="2573436" y="1789889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756A778-6F77-E74F-B040-752D70A18061}"/>
              </a:ext>
            </a:extLst>
          </p:cNvPr>
          <p:cNvSpPr/>
          <p:nvPr/>
        </p:nvSpPr>
        <p:spPr>
          <a:xfrm>
            <a:off x="2779909" y="2046066"/>
            <a:ext cx="45719" cy="4486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7827-2D1E-6547-8FC1-19A6A21D4FEB}"/>
              </a:ext>
            </a:extLst>
          </p:cNvPr>
          <p:cNvSpPr txBox="1"/>
          <p:nvPr/>
        </p:nvSpPr>
        <p:spPr>
          <a:xfrm>
            <a:off x="1565461" y="2398461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2B0D43-C02A-7C4F-898D-31FF8F0351FD}"/>
              </a:ext>
            </a:extLst>
          </p:cNvPr>
          <p:cNvSpPr txBox="1"/>
          <p:nvPr/>
        </p:nvSpPr>
        <p:spPr>
          <a:xfrm>
            <a:off x="3540432" y="2409663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2D66C3-B6D6-9C45-B9D0-0EDA5B274611}"/>
              </a:ext>
            </a:extLst>
          </p:cNvPr>
          <p:cNvSpPr txBox="1"/>
          <p:nvPr/>
        </p:nvSpPr>
        <p:spPr>
          <a:xfrm>
            <a:off x="5534073" y="2398461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75246E-90B6-6048-8A85-5DFF98F345F6}"/>
              </a:ext>
            </a:extLst>
          </p:cNvPr>
          <p:cNvSpPr txBox="1"/>
          <p:nvPr/>
        </p:nvSpPr>
        <p:spPr>
          <a:xfrm>
            <a:off x="1550347" y="3812332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67C2A-93D0-E04A-AD2C-5806C66E3B46}"/>
              </a:ext>
            </a:extLst>
          </p:cNvPr>
          <p:cNvSpPr txBox="1"/>
          <p:nvPr/>
        </p:nvSpPr>
        <p:spPr>
          <a:xfrm>
            <a:off x="3539381" y="3794882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34EC02-D2F6-DC4F-B797-9059829D9DDA}"/>
              </a:ext>
            </a:extLst>
          </p:cNvPr>
          <p:cNvSpPr txBox="1"/>
          <p:nvPr/>
        </p:nvSpPr>
        <p:spPr>
          <a:xfrm>
            <a:off x="5537629" y="3824700"/>
            <a:ext cx="50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img</a:t>
            </a:r>
          </a:p>
        </p:txBody>
      </p:sp>
    </p:spTree>
    <p:extLst>
      <p:ext uri="{BB962C8B-B14F-4D97-AF65-F5344CB8AC3E}">
        <p14:creationId xmlns:p14="http://schemas.microsoft.com/office/powerpoint/2010/main" val="231610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2FDE-07CB-1D47-9D52-11F0A2B7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Contact Page</a:t>
            </a:r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4CEA4AFC-C1A1-4580-A522-C6CDEB98F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HTML</a:t>
            </a:r>
          </a:p>
          <a:p>
            <a:pPr lvl="1"/>
            <a:r>
              <a:rPr lang="en-US" sz="1400" dirty="0"/>
              <a:t>Header/Footer</a:t>
            </a:r>
          </a:p>
          <a:p>
            <a:pPr lvl="1"/>
            <a:r>
              <a:rPr lang="en-US" sz="1400" dirty="0" err="1"/>
              <a:t>FontAwesome</a:t>
            </a:r>
            <a:r>
              <a:rPr lang="en-US" sz="1400" dirty="0"/>
              <a:t>(icons)</a:t>
            </a:r>
          </a:p>
          <a:p>
            <a:pPr lvl="1"/>
            <a:r>
              <a:rPr lang="en-US" sz="1400" dirty="0"/>
              <a:t>Form (inputs)</a:t>
            </a:r>
          </a:p>
          <a:p>
            <a:pPr lvl="1"/>
            <a:r>
              <a:rPr lang="en-US" sz="1400" dirty="0" err="1"/>
              <a:t>Divs</a:t>
            </a:r>
            <a:r>
              <a:rPr lang="en-US" sz="1400" dirty="0"/>
              <a:t>/a/</a:t>
            </a:r>
            <a:r>
              <a:rPr lang="en-US" sz="1400" dirty="0" err="1"/>
              <a:t>ul&amp;li</a:t>
            </a:r>
            <a:endParaRPr lang="en-US" sz="1400" dirty="0"/>
          </a:p>
          <a:p>
            <a:pPr lvl="1"/>
            <a:r>
              <a:rPr lang="en-US" sz="1400" dirty="0"/>
              <a:t>Script</a:t>
            </a:r>
          </a:p>
          <a:p>
            <a:r>
              <a:rPr lang="en-US" sz="1600" dirty="0"/>
              <a:t>CSS</a:t>
            </a:r>
          </a:p>
          <a:p>
            <a:pPr lvl="1"/>
            <a:r>
              <a:rPr lang="en-US" sz="1400" dirty="0"/>
              <a:t>Flex</a:t>
            </a:r>
          </a:p>
          <a:p>
            <a:pPr lvl="1"/>
            <a:r>
              <a:rPr lang="en-US" sz="1400" dirty="0"/>
              <a:t>Grid</a:t>
            </a:r>
          </a:p>
        </p:txBody>
      </p:sp>
      <p:pic>
        <p:nvPicPr>
          <p:cNvPr id="37" name="Content Placeholder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C184F8-6EC4-6E49-8EAE-A498EF54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012" y="2413000"/>
            <a:ext cx="7246961" cy="36879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75478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AA27FD-99C1-AA48-9460-80BC2977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ln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Resume download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62915F-8BE8-BA4D-A1F7-28949D66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79" y="537097"/>
            <a:ext cx="2639004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DC8E83-01DB-6D45-805B-3DB92CA9F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0001" y="716934"/>
            <a:ext cx="5376369" cy="11021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Doughnut 9">
            <a:extLst>
              <a:ext uri="{FF2B5EF4-FFF2-40B4-BE49-F238E27FC236}">
                <a16:creationId xmlns:a16="http://schemas.microsoft.com/office/drawing/2014/main" id="{4E4C37DD-0F7D-7A4A-9551-008BBC69AF25}"/>
              </a:ext>
            </a:extLst>
          </p:cNvPr>
          <p:cNvSpPr/>
          <p:nvPr/>
        </p:nvSpPr>
        <p:spPr>
          <a:xfrm>
            <a:off x="4813713" y="968991"/>
            <a:ext cx="1054823" cy="291947"/>
          </a:xfrm>
          <a:prstGeom prst="donut">
            <a:avLst>
              <a:gd name="adj" fmla="val 0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666FA-B4FC-DA49-9FD7-E4880CAF36A1}"/>
              </a:ext>
            </a:extLst>
          </p:cNvPr>
          <p:cNvSpPr txBox="1"/>
          <p:nvPr/>
        </p:nvSpPr>
        <p:spPr>
          <a:xfrm>
            <a:off x="4633222" y="1532301"/>
            <a:ext cx="206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Anchor tag</a:t>
            </a:r>
          </a:p>
        </p:txBody>
      </p:sp>
    </p:spTree>
    <p:extLst>
      <p:ext uri="{BB962C8B-B14F-4D97-AF65-F5344CB8AC3E}">
        <p14:creationId xmlns:p14="http://schemas.microsoft.com/office/powerpoint/2010/main" val="2614889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D56A5-F67E-4F41-845E-2FA96DDEC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Any 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E5376-C0DD-4788-BE6D-DAE9661CC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7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5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7 0 0.031 0.014 0.031 0.031 C 0.031 0.049 0.017 0.063 0 0.063 C -0.017 0.063 -0.031 0.077 -0.031 0.094 C -0.031 0.111 -0.017 0.125 0 0.125 C 0.017 0.125 0.031 0.139 0.031 0.156 C 0.031 0.173 0.017 0.187 0 0.187 C -0.017 0.187 -0.031 0.201 -0.031 0.219 C -0.031 0.236 -0.017 0.25 0 0.25 C 0.017 0.25 0.031 0.236 0.031 0.219 C 0.031 0.201 0.017 0.187 0 0.187 C -0.017 0.187 -0.031 0.173 -0.031 0.156 C -0.031 0.139 -0.017 0.125 0 0.125 C 0.017 0.125 0.031 0.111 0.031 0.094 C 0.031 0.077 0.017 0.063 0 0.063 C -0.017 0.063 -0.031 0.049 -0.031 0.031 C -0.031 0.014 -0.017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41EC7-BB7C-794F-AFFD-A86532092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MoodBoard</a:t>
            </a:r>
          </a:p>
        </p:txBody>
      </p:sp>
      <p:pic>
        <p:nvPicPr>
          <p:cNvPr id="1025" name="Picture 1" descr="page1image45277056">
            <a:extLst>
              <a:ext uri="{FF2B5EF4-FFF2-40B4-BE49-F238E27FC236}">
                <a16:creationId xmlns:a16="http://schemas.microsoft.com/office/drawing/2014/main" id="{00315674-787F-F041-9F66-4197DFB8F4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8519" y="179519"/>
            <a:ext cx="6726266" cy="5861842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585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B261-89D9-164B-B8CD-C4DD2392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Site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E9A9DE-3C83-D646-93B9-5A69694B5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7005" y="0"/>
            <a:ext cx="7554995" cy="68579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11863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AA4E-1AA7-9147-9E44-F9A44DB8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A091F-C24F-7F43-9BAF-29D465374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58401"/>
            <a:ext cx="2395959" cy="3999599"/>
          </a:xfr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8A42DD8-C86F-AB4F-A1FC-BFC6A933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14" y="2858401"/>
            <a:ext cx="2373441" cy="3999599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094DDB38-6AD5-F343-89FD-7BE216325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941" y="2858401"/>
            <a:ext cx="2556020" cy="399959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1F5A05-C882-1444-B87A-7CE4FC562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60" y="2858401"/>
            <a:ext cx="2556020" cy="39995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43378-853D-A147-8006-A571F6AA5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5980" y="2858400"/>
            <a:ext cx="2556020" cy="3999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A35AB9-0674-2B4E-8FE0-4E5885993CE7}"/>
              </a:ext>
            </a:extLst>
          </p:cNvPr>
          <p:cNvSpPr txBox="1"/>
          <p:nvPr/>
        </p:nvSpPr>
        <p:spPr>
          <a:xfrm>
            <a:off x="3192592" y="2073571"/>
            <a:ext cx="495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Mobile</a:t>
            </a:r>
            <a:r>
              <a:rPr lang="en-US" dirty="0"/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35694378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32BB-2735-064D-8212-DD6A840F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E4E580-5904-4D48-AF61-4910983A7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51187"/>
            <a:ext cx="2393270" cy="370681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7C663-ECDB-AB48-970A-E21E90D4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70" y="3151186"/>
            <a:ext cx="2618917" cy="37195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EA91127-4D88-5241-8CE9-0B4E1FB2D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187" y="3151186"/>
            <a:ext cx="2393270" cy="37068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F68B38-05E9-6C45-86D0-3CB2FA103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459" y="3151186"/>
            <a:ext cx="2393270" cy="370681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BE80C7-C191-7749-8598-B86F30725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729" y="3151186"/>
            <a:ext cx="2393271" cy="3706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F626DA-CD09-5544-9515-CCB4D5C0FBA6}"/>
              </a:ext>
            </a:extLst>
          </p:cNvPr>
          <p:cNvSpPr txBox="1"/>
          <p:nvPr/>
        </p:nvSpPr>
        <p:spPr>
          <a:xfrm>
            <a:off x="3931920" y="2164080"/>
            <a:ext cx="408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Tablet Version</a:t>
            </a:r>
          </a:p>
        </p:txBody>
      </p:sp>
    </p:spTree>
    <p:extLst>
      <p:ext uri="{BB962C8B-B14F-4D97-AF65-F5344CB8AC3E}">
        <p14:creationId xmlns:p14="http://schemas.microsoft.com/office/powerpoint/2010/main" val="698353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47C9-23B8-6A42-9C6C-B0439079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0A6296-B232-8443-B4DB-39665E44A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356" y="1961147"/>
            <a:ext cx="3699322" cy="257499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56982E-F2BA-1B45-83D6-13106CC1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78" y="1961147"/>
            <a:ext cx="3699322" cy="257499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B3089D-C1CC-FB47-85DA-FCF4792C7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0205"/>
            <a:ext cx="3807552" cy="230982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DF03B8-250D-DB4F-8E5F-C9768DD28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552" y="4536141"/>
            <a:ext cx="4203032" cy="232185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18511C-386C-E745-BAF4-8734AF2C8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968" y="4548173"/>
            <a:ext cx="4203032" cy="23218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022C54-C426-1148-ADCA-E959EC03EEC8}"/>
              </a:ext>
            </a:extLst>
          </p:cNvPr>
          <p:cNvSpPr txBox="1"/>
          <p:nvPr/>
        </p:nvSpPr>
        <p:spPr>
          <a:xfrm>
            <a:off x="492902" y="2727311"/>
            <a:ext cx="380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Desktop Version</a:t>
            </a:r>
          </a:p>
        </p:txBody>
      </p:sp>
    </p:spTree>
    <p:extLst>
      <p:ext uri="{BB962C8B-B14F-4D97-AF65-F5344CB8AC3E}">
        <p14:creationId xmlns:p14="http://schemas.microsoft.com/office/powerpoint/2010/main" val="2261006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9D91-1B63-B24A-8807-91B6E40D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HOMEPAGE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52FAEA2-1589-3B42-AB99-6D744B05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" y="609600"/>
            <a:ext cx="6612856" cy="5638800"/>
          </a:xfrm>
          <a:prstGeom prst="roundRect">
            <a:avLst>
              <a:gd name="adj" fmla="val 3876"/>
            </a:avLst>
          </a:prstGeom>
          <a:ln>
            <a:solidFill>
              <a:srgbClr val="C00000"/>
            </a:solidFill>
          </a:ln>
          <a:effectLst/>
        </p:spPr>
      </p:pic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6821E719-CC9D-45DF-B45B-8D6EA133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HTML5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FONTAWESOME (ICONS)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SECTION/DIV/UL/LI/H2/H3</a:t>
            </a:r>
          </a:p>
          <a:p>
            <a:pPr marL="457200" lvl="1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Animation and Keyframes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Transform </a:t>
            </a:r>
            <a:r>
              <a:rPr lang="en-US" sz="1200" dirty="0" err="1">
                <a:solidFill>
                  <a:srgbClr val="FFFFFF"/>
                </a:solidFill>
              </a:rPr>
              <a:t>ScaleX</a:t>
            </a:r>
            <a:r>
              <a:rPr lang="en-US" sz="1200" dirty="0">
                <a:solidFill>
                  <a:srgbClr val="FFFFFF"/>
                </a:solidFill>
              </a:rPr>
              <a:t> &amp; Y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Transform Translate Y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Transform Rotate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21D6850-F1F0-774D-AA07-44306BCF387B}"/>
              </a:ext>
            </a:extLst>
          </p:cNvPr>
          <p:cNvSpPr/>
          <p:nvPr/>
        </p:nvSpPr>
        <p:spPr>
          <a:xfrm>
            <a:off x="5135880" y="1584960"/>
            <a:ext cx="594360" cy="280416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DIV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Line Callout 3 (Accent Bar) 19">
            <a:extLst>
              <a:ext uri="{FF2B5EF4-FFF2-40B4-BE49-F238E27FC236}">
                <a16:creationId xmlns:a16="http://schemas.microsoft.com/office/drawing/2014/main" id="{D74E1A05-F339-A64D-A34E-0B4946CBDC64}"/>
              </a:ext>
            </a:extLst>
          </p:cNvPr>
          <p:cNvSpPr/>
          <p:nvPr/>
        </p:nvSpPr>
        <p:spPr>
          <a:xfrm>
            <a:off x="4419600" y="4526280"/>
            <a:ext cx="1432560" cy="54864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15741"/>
              <a:gd name="adj8" fmla="val -5833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DIV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2B47F-F0E4-1943-ABDF-2CC6E87D6DEA}"/>
              </a:ext>
            </a:extLst>
          </p:cNvPr>
          <p:cNvSpPr txBox="1"/>
          <p:nvPr/>
        </p:nvSpPr>
        <p:spPr>
          <a:xfrm>
            <a:off x="916806" y="938879"/>
            <a:ext cx="64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Line Callout 3 (Accent Bar) 28">
            <a:extLst>
              <a:ext uri="{FF2B5EF4-FFF2-40B4-BE49-F238E27FC236}">
                <a16:creationId xmlns:a16="http://schemas.microsoft.com/office/drawing/2014/main" id="{D2B2DF06-739C-6F49-AB96-E19517926A46}"/>
              </a:ext>
            </a:extLst>
          </p:cNvPr>
          <p:cNvSpPr/>
          <p:nvPr/>
        </p:nvSpPr>
        <p:spPr>
          <a:xfrm>
            <a:off x="1331607" y="759571"/>
            <a:ext cx="1432560" cy="548640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57408"/>
              <a:gd name="adj8" fmla="val -49822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DIV</a:t>
            </a:r>
          </a:p>
        </p:txBody>
      </p:sp>
      <p:sp>
        <p:nvSpPr>
          <p:cNvPr id="30" name="Line Callout 3 (Accent Bar) 29">
            <a:extLst>
              <a:ext uri="{FF2B5EF4-FFF2-40B4-BE49-F238E27FC236}">
                <a16:creationId xmlns:a16="http://schemas.microsoft.com/office/drawing/2014/main" id="{1A8BA326-2772-9E43-9F09-626906F40B41}"/>
              </a:ext>
            </a:extLst>
          </p:cNvPr>
          <p:cNvSpPr/>
          <p:nvPr/>
        </p:nvSpPr>
        <p:spPr>
          <a:xfrm>
            <a:off x="4876800" y="5273040"/>
            <a:ext cx="1219200" cy="411480"/>
          </a:xfrm>
          <a:prstGeom prst="accentCallout3">
            <a:avLst>
              <a:gd name="adj1" fmla="val 21528"/>
              <a:gd name="adj2" fmla="val -887"/>
              <a:gd name="adj3" fmla="val 113194"/>
              <a:gd name="adj4" fmla="val -19858"/>
              <a:gd name="adj5" fmla="val 150000"/>
              <a:gd name="adj6" fmla="val 2482"/>
              <a:gd name="adj7" fmla="val 135185"/>
              <a:gd name="adj8" fmla="val 128901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UL</a:t>
            </a:r>
          </a:p>
        </p:txBody>
      </p:sp>
      <p:sp>
        <p:nvSpPr>
          <p:cNvPr id="31" name="Line Callout 3 (Accent Bar) 30">
            <a:extLst>
              <a:ext uri="{FF2B5EF4-FFF2-40B4-BE49-F238E27FC236}">
                <a16:creationId xmlns:a16="http://schemas.microsoft.com/office/drawing/2014/main" id="{FFDB786B-2951-F84D-9769-2B601AD115A9}"/>
              </a:ext>
            </a:extLst>
          </p:cNvPr>
          <p:cNvSpPr/>
          <p:nvPr/>
        </p:nvSpPr>
        <p:spPr>
          <a:xfrm>
            <a:off x="5852159" y="1789888"/>
            <a:ext cx="1132515" cy="465631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32408"/>
              <a:gd name="adj8" fmla="val 8209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DIV</a:t>
            </a:r>
          </a:p>
        </p:txBody>
      </p:sp>
      <p:sp>
        <p:nvSpPr>
          <p:cNvPr id="22" name="Line Callout 1 (No Border) 21">
            <a:extLst>
              <a:ext uri="{FF2B5EF4-FFF2-40B4-BE49-F238E27FC236}">
                <a16:creationId xmlns:a16="http://schemas.microsoft.com/office/drawing/2014/main" id="{3EC63EFF-8949-B64C-B18F-906F9BA6F148}"/>
              </a:ext>
            </a:extLst>
          </p:cNvPr>
          <p:cNvSpPr/>
          <p:nvPr/>
        </p:nvSpPr>
        <p:spPr>
          <a:xfrm>
            <a:off x="1334389" y="4526280"/>
            <a:ext cx="799211" cy="365760"/>
          </a:xfrm>
          <a:prstGeom prst="callout1">
            <a:avLst>
              <a:gd name="adj1" fmla="val 0"/>
              <a:gd name="adj2" fmla="val 1201"/>
              <a:gd name="adj3" fmla="val -54167"/>
              <a:gd name="adj4" fmla="val -115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C00000"/>
                  </a:solidFill>
                </a:ln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31293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6A158-D006-3F4E-B7D7-7DEBED6D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841021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About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29A5FC-48DF-49BD-873B-16F1AAEDA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1298223"/>
            <a:ext cx="3575737" cy="474314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HTML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Header/Footer</a:t>
            </a:r>
          </a:p>
          <a:p>
            <a:pPr lvl="1"/>
            <a:r>
              <a:rPr lang="en-US" sz="1200" dirty="0" err="1">
                <a:solidFill>
                  <a:srgbClr val="FFFFFF"/>
                </a:solidFill>
              </a:rPr>
              <a:t>FontAwesome</a:t>
            </a:r>
            <a:endParaRPr lang="en-US" sz="1200" dirty="0">
              <a:solidFill>
                <a:srgbClr val="FFFFFF"/>
              </a:solidFill>
            </a:endParaRPr>
          </a:p>
          <a:p>
            <a:pPr lvl="1"/>
            <a:r>
              <a:rPr lang="en-US" sz="1200" dirty="0" err="1">
                <a:solidFill>
                  <a:srgbClr val="FFFFFF"/>
                </a:solidFill>
              </a:rPr>
              <a:t>Div</a:t>
            </a:r>
            <a:r>
              <a:rPr lang="en-US" sz="1200" dirty="0">
                <a:solidFill>
                  <a:srgbClr val="FFFFFF"/>
                </a:solidFill>
              </a:rPr>
              <a:t>/H1/Img/</a:t>
            </a:r>
            <a:r>
              <a:rPr lang="en-US" sz="1200" dirty="0" err="1">
                <a:solidFill>
                  <a:srgbClr val="FFFFFF"/>
                </a:solidFill>
              </a:rPr>
              <a:t>UL&amp;Li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Flex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Transform Rotate and Scale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Media Query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49FA67-B99F-CE48-96D9-005E82AA6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89" y="272535"/>
            <a:ext cx="7258755" cy="632861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1E08C-C7DA-9C4D-8393-82B6006A3981}"/>
              </a:ext>
            </a:extLst>
          </p:cNvPr>
          <p:cNvSpPr txBox="1"/>
          <p:nvPr/>
        </p:nvSpPr>
        <p:spPr>
          <a:xfrm>
            <a:off x="6378222" y="272535"/>
            <a:ext cx="1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{Header}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9E8A1-6DDE-9643-8010-9E48F5F45F15}"/>
              </a:ext>
            </a:extLst>
          </p:cNvPr>
          <p:cNvSpPr txBox="1"/>
          <p:nvPr/>
        </p:nvSpPr>
        <p:spPr>
          <a:xfrm>
            <a:off x="9480440" y="6041362"/>
            <a:ext cx="188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{Footer}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910E5-56A9-5345-88E0-8AC82412595C}"/>
              </a:ext>
            </a:extLst>
          </p:cNvPr>
          <p:cNvSpPr txBox="1"/>
          <p:nvPr/>
        </p:nvSpPr>
        <p:spPr>
          <a:xfrm>
            <a:off x="9059156" y="641867"/>
            <a:ext cx="21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{UL / LI}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02410-D1F8-CE46-A368-F34097AA0811}"/>
              </a:ext>
            </a:extLst>
          </p:cNvPr>
          <p:cNvSpPr txBox="1"/>
          <p:nvPr/>
        </p:nvSpPr>
        <p:spPr>
          <a:xfrm>
            <a:off x="8952089" y="2381956"/>
            <a:ext cx="52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AEA19-87F9-E74E-BCDA-D7183CE3E4F8}"/>
              </a:ext>
            </a:extLst>
          </p:cNvPr>
          <p:cNvSpPr txBox="1"/>
          <p:nvPr/>
        </p:nvSpPr>
        <p:spPr>
          <a:xfrm>
            <a:off x="6096000" y="2991556"/>
            <a:ext cx="72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8B093-1F0E-2E41-86F2-FE8DEF01CC61}"/>
              </a:ext>
            </a:extLst>
          </p:cNvPr>
          <p:cNvSpPr txBox="1"/>
          <p:nvPr/>
        </p:nvSpPr>
        <p:spPr>
          <a:xfrm>
            <a:off x="8771467" y="3917244"/>
            <a:ext cx="44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97609-DA3B-9745-B6F1-DB1416086078}"/>
              </a:ext>
            </a:extLst>
          </p:cNvPr>
          <p:cNvSpPr txBox="1"/>
          <p:nvPr/>
        </p:nvSpPr>
        <p:spPr>
          <a:xfrm>
            <a:off x="5669754" y="6041362"/>
            <a:ext cx="1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Font Awesome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BDCC5-4127-6742-A63B-AB3695F3C4F1}"/>
              </a:ext>
            </a:extLst>
          </p:cNvPr>
          <p:cNvSpPr txBox="1"/>
          <p:nvPr/>
        </p:nvSpPr>
        <p:spPr>
          <a:xfrm>
            <a:off x="6671733" y="2088444"/>
            <a:ext cx="8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A30ED-1EE7-794D-AFA2-4473A263D237}"/>
              </a:ext>
            </a:extLst>
          </p:cNvPr>
          <p:cNvSpPr txBox="1"/>
          <p:nvPr/>
        </p:nvSpPr>
        <p:spPr>
          <a:xfrm>
            <a:off x="6675150" y="2602951"/>
            <a:ext cx="8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A41AB-10F5-E947-924F-A397C73DADE4}"/>
              </a:ext>
            </a:extLst>
          </p:cNvPr>
          <p:cNvSpPr txBox="1"/>
          <p:nvPr/>
        </p:nvSpPr>
        <p:spPr>
          <a:xfrm>
            <a:off x="5147416" y="2602951"/>
            <a:ext cx="88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</a:t>
            </a:r>
          </a:p>
        </p:txBody>
      </p:sp>
    </p:spTree>
    <p:extLst>
      <p:ext uri="{BB962C8B-B14F-4D97-AF65-F5344CB8AC3E}">
        <p14:creationId xmlns:p14="http://schemas.microsoft.com/office/powerpoint/2010/main" val="12311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E7553-DBA6-B641-A597-72AC06213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56755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Skills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9CADBE-5B76-1342-B1DA-29D1664E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2" y="1789888"/>
            <a:ext cx="7123288" cy="402388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D24574-BC76-4A61-B6FF-2F1FE63F9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1140179"/>
            <a:ext cx="3575737" cy="490118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HTML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Header/Footer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DIV/H1/P/UL &amp; LI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Flex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Animation :Width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Linear Gradient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Media 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BFF32-D8D9-0843-B847-E5FFE7E45356}"/>
              </a:ext>
            </a:extLst>
          </p:cNvPr>
          <p:cNvSpPr txBox="1"/>
          <p:nvPr/>
        </p:nvSpPr>
        <p:spPr>
          <a:xfrm>
            <a:off x="451514" y="2336800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24AA0-5D5D-674D-8A96-BB62A550AAC2}"/>
              </a:ext>
            </a:extLst>
          </p:cNvPr>
          <p:cNvSpPr txBox="1"/>
          <p:nvPr/>
        </p:nvSpPr>
        <p:spPr>
          <a:xfrm>
            <a:off x="2257779" y="2442444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33FA5-A0DA-F045-8F4B-DB54406397BB}"/>
              </a:ext>
            </a:extLst>
          </p:cNvPr>
          <p:cNvSpPr txBox="1"/>
          <p:nvPr/>
        </p:nvSpPr>
        <p:spPr>
          <a:xfrm>
            <a:off x="3454555" y="2427954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D76C9-D6C1-B742-8991-6415CB0DE203}"/>
              </a:ext>
            </a:extLst>
          </p:cNvPr>
          <p:cNvSpPr txBox="1"/>
          <p:nvPr/>
        </p:nvSpPr>
        <p:spPr>
          <a:xfrm>
            <a:off x="4555068" y="2442444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374C4-7C71-034D-8616-955819D70DF1}"/>
              </a:ext>
            </a:extLst>
          </p:cNvPr>
          <p:cNvSpPr txBox="1"/>
          <p:nvPr/>
        </p:nvSpPr>
        <p:spPr>
          <a:xfrm>
            <a:off x="2365024" y="2822686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C1D96-FF71-2442-8A0D-99B221977AEB}"/>
              </a:ext>
            </a:extLst>
          </p:cNvPr>
          <p:cNvSpPr txBox="1"/>
          <p:nvPr/>
        </p:nvSpPr>
        <p:spPr>
          <a:xfrm>
            <a:off x="3415046" y="2842062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FA37B-9D34-3B45-BEF5-F908C6B049F0}"/>
              </a:ext>
            </a:extLst>
          </p:cNvPr>
          <p:cNvSpPr txBox="1"/>
          <p:nvPr/>
        </p:nvSpPr>
        <p:spPr>
          <a:xfrm>
            <a:off x="4555068" y="2842062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92290-7B8A-DD48-8D13-3316BD3CD2C4}"/>
              </a:ext>
            </a:extLst>
          </p:cNvPr>
          <p:cNvSpPr txBox="1"/>
          <p:nvPr/>
        </p:nvSpPr>
        <p:spPr>
          <a:xfrm>
            <a:off x="1278716" y="3848386"/>
            <a:ext cx="58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6AB2923-585D-1A48-8FEA-AD5291CE7BDE}"/>
              </a:ext>
            </a:extLst>
          </p:cNvPr>
          <p:cNvSpPr/>
          <p:nvPr/>
        </p:nvSpPr>
        <p:spPr>
          <a:xfrm>
            <a:off x="1817512" y="3429000"/>
            <a:ext cx="277142" cy="11881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EBE37-7520-0B41-848F-59D86AC67DF5}"/>
              </a:ext>
            </a:extLst>
          </p:cNvPr>
          <p:cNvSpPr txBox="1"/>
          <p:nvPr/>
        </p:nvSpPr>
        <p:spPr>
          <a:xfrm>
            <a:off x="2783276" y="1715911"/>
            <a:ext cx="161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A884F-E1BB-7045-B8BF-D753A981D972}"/>
              </a:ext>
            </a:extLst>
          </p:cNvPr>
          <p:cNvSpPr txBox="1"/>
          <p:nvPr/>
        </p:nvSpPr>
        <p:spPr>
          <a:xfrm>
            <a:off x="4642464" y="1967468"/>
            <a:ext cx="139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UL/LI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A8C812-77F6-E349-9982-DB1F3C957490}"/>
              </a:ext>
            </a:extLst>
          </p:cNvPr>
          <p:cNvSpPr txBox="1"/>
          <p:nvPr/>
        </p:nvSpPr>
        <p:spPr>
          <a:xfrm>
            <a:off x="4555068" y="5497689"/>
            <a:ext cx="108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0895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256</Words>
  <Application>Microsoft Macintosh PowerPoint</Application>
  <PresentationFormat>Widescreen</PresentationFormat>
  <Paragraphs>124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T1A3 Portfolio Website</vt:lpstr>
      <vt:lpstr>MoodBoard</vt:lpstr>
      <vt:lpstr>Site Map</vt:lpstr>
      <vt:lpstr>Wireframes</vt:lpstr>
      <vt:lpstr>Wireframes</vt:lpstr>
      <vt:lpstr>Wireframes</vt:lpstr>
      <vt:lpstr>HOMEPAGE</vt:lpstr>
      <vt:lpstr>About Page</vt:lpstr>
      <vt:lpstr>Skills Page</vt:lpstr>
      <vt:lpstr>Project Page</vt:lpstr>
      <vt:lpstr>Blog Page</vt:lpstr>
      <vt:lpstr>Contact Page</vt:lpstr>
      <vt:lpstr>Resume download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Portfolio Website</dc:title>
  <dc:creator>Coder Academy</dc:creator>
  <cp:lastModifiedBy>Coder Academy</cp:lastModifiedBy>
  <cp:revision>3</cp:revision>
  <dcterms:created xsi:type="dcterms:W3CDTF">2019-12-17T13:12:37Z</dcterms:created>
  <dcterms:modified xsi:type="dcterms:W3CDTF">2019-12-17T13:31:28Z</dcterms:modified>
</cp:coreProperties>
</file>